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68" r:id="rId4"/>
    <p:sldId id="262" r:id="rId5"/>
    <p:sldId id="269" r:id="rId6"/>
    <p:sldId id="276" r:id="rId7"/>
    <p:sldId id="277" r:id="rId8"/>
    <p:sldId id="272" r:id="rId9"/>
    <p:sldId id="263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e3dca3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e3dca3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 cstate="screen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" sz="3000" dirty="0">
                <a:latin typeface="Arial"/>
                <a:ea typeface="Arial"/>
                <a:cs typeface="Arial"/>
                <a:sym typeface="Arial"/>
              </a:rPr>
              <a:t>캡스톤디자인I</a:t>
            </a:r>
            <a:r>
              <a:rPr lang="ko" altLang="ko-KR" sz="3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" sz="3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dirty="0">
                <a:latin typeface="Arial"/>
                <a:ea typeface="Arial"/>
                <a:cs typeface="Arial"/>
                <a:sym typeface="Arial"/>
              </a:rPr>
              <a:t>계획발표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729662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dirty="0"/>
              <a:t>20181619 백영민</a:t>
            </a:r>
            <a:endParaRPr lang="en-US" altLang="ko" dirty="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20191782 </a:t>
            </a:r>
            <a:r>
              <a:rPr lang="ko-KR" altLang="en-US" dirty="0" err="1"/>
              <a:t>이규태</a:t>
            </a:r>
            <a:endParaRPr dirty="0"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3957875" y="21928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marR="2540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Arial"/>
                <a:ea typeface="Arial"/>
                <a:cs typeface="Arial"/>
                <a:sym typeface="Arial"/>
              </a:rPr>
              <a:t>AI를 이용한 졸음운전방지 애플리케이션 제작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297500" y="701051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FFFFFF"/>
                </a:solidFill>
                <a:latin typeface="+mj-ea"/>
                <a:ea typeface="+mj-ea"/>
                <a:cs typeface="Montserrat"/>
                <a:sym typeface="Montserrat"/>
              </a:rPr>
              <a:t>목차</a:t>
            </a:r>
            <a:endParaRPr sz="2400" dirty="0">
              <a:solidFill>
                <a:srgbClr val="FFFFFF"/>
              </a:solidFill>
              <a:latin typeface="+mj-ea"/>
              <a:ea typeface="+mj-ea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1366325"/>
            <a:ext cx="51276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just" fontAlgn="base" latinLnBrk="1">
              <a:lnSpc>
                <a:spcPct val="160000"/>
              </a:lnSpc>
            </a:pP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algn="just" fontAlgn="base" latinLnBrk="1">
              <a:lnSpc>
                <a:spcPct val="16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 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 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</a:t>
            </a: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II 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sz="1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F3DDD-69CC-C9EB-E4E6-5C37DA92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팀원의 역할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EC8F7-F2A0-47C5-1CCE-639C0327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20181619 </a:t>
            </a:r>
            <a:r>
              <a:rPr lang="ko-KR" altLang="en-US" dirty="0"/>
              <a:t>백영민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 </a:t>
            </a:r>
            <a:r>
              <a:rPr lang="ko-KR" altLang="en-US" dirty="0"/>
              <a:t>프로젝트 진행에 필요한 자재 조달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프로젝트 관리 및 일정 조율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자료수집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프로젝트 관련 문서 제작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코딩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146050" indent="0">
              <a:buNone/>
            </a:pP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7986A7-8620-8286-09D9-EC074CC65FB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/>
              <a:t>20191782 </a:t>
            </a:r>
            <a:r>
              <a:rPr lang="ko-KR" altLang="en-US" dirty="0" err="1"/>
              <a:t>이규태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자료수집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코딩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프로젝트 관련 문서 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9083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1052550" y="38435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kern="0" spc="0" dirty="0" err="1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구상도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" name="Google Shape;282;p23"/>
          <p:cNvSpPr txBox="1">
            <a:spLocks noGrp="1"/>
          </p:cNvSpPr>
          <p:nvPr>
            <p:ph type="body" idx="1"/>
          </p:nvPr>
        </p:nvSpPr>
        <p:spPr>
          <a:xfrm>
            <a:off x="6829200" y="57425"/>
            <a:ext cx="2314800" cy="8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FFFFFF"/>
                </a:solidFill>
              </a:rPr>
              <a:t>출처 : https://tech.kakaoenterprise.com/63</a:t>
            </a:r>
            <a:endParaRPr sz="900" dirty="0"/>
          </a:p>
          <a:p>
            <a:pPr marL="0" lvl="0" indent="0" algn="r" rtl="0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900" dirty="0"/>
              <a:t>https://pixabay.com/ko/</a:t>
            </a:r>
            <a:endParaRPr sz="9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900" dirty="0">
              <a:solidFill>
                <a:srgbClr val="FFFFFF"/>
              </a:solidFill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8674" y="3259001"/>
            <a:ext cx="3226666" cy="13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 txBox="1"/>
          <p:nvPr/>
        </p:nvSpPr>
        <p:spPr>
          <a:xfrm>
            <a:off x="3866403" y="2342850"/>
            <a:ext cx="1411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 전처리 및 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졸음운전 식별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450" y="594199"/>
            <a:ext cx="1313100" cy="17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3"/>
          <p:cNvSpPr/>
          <p:nvPr/>
        </p:nvSpPr>
        <p:spPr>
          <a:xfrm rot="-2217688">
            <a:off x="1900335" y="1782349"/>
            <a:ext cx="1501802" cy="8914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3"/>
          <p:cNvSpPr/>
          <p:nvPr/>
        </p:nvSpPr>
        <p:spPr>
          <a:xfrm rot="-8582312" flipH="1">
            <a:off x="5822285" y="1934749"/>
            <a:ext cx="1501802" cy="8914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50" y="2604235"/>
            <a:ext cx="2132986" cy="180303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 txBox="1"/>
          <p:nvPr/>
        </p:nvSpPr>
        <p:spPr>
          <a:xfrm>
            <a:off x="357187" y="4493500"/>
            <a:ext cx="17973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영상 데이터 추출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2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701" y="3035651"/>
            <a:ext cx="2132976" cy="14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/>
        </p:nvSpPr>
        <p:spPr>
          <a:xfrm>
            <a:off x="6925287" y="4493500"/>
            <a:ext cx="17973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운전자에게 경보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43587-4CC8-A3B6-5F86-7170412C3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>
              <a:lnSpc>
                <a:spcPct val="16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b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ko-KR" altLang="en-US" sz="2400" kern="0" spc="0" dirty="0">
                <a:solidFill>
                  <a:schemeClr val="bg1"/>
                </a:solidFill>
                <a:effectLst/>
                <a:latin typeface="바탕" panose="02030600000101010101" pitchFamily="18" charset="-127"/>
              </a:rPr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A71DF-BE85-4F10-CAC0-47C68196A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 descr="인간의 얼굴, 텍스트, 사람, 안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E370F7-16DF-D133-ECBF-4EDEE4F7B0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464" y="1581432"/>
            <a:ext cx="2584596" cy="1980635"/>
          </a:xfrm>
          <a:prstGeom prst="rect">
            <a:avLst/>
          </a:prstGeom>
        </p:spPr>
      </p:pic>
      <p:pic>
        <p:nvPicPr>
          <p:cNvPr id="6" name="프로젝트 결과물">
            <a:hlinkClick r:id="" action="ppaction://media"/>
            <a:extLst>
              <a:ext uri="{FF2B5EF4-FFF2-40B4-BE49-F238E27FC236}">
                <a16:creationId xmlns:a16="http://schemas.microsoft.com/office/drawing/2014/main" id="{01BB709E-D791-0934-8A3F-28CE8441E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2096" y="1266818"/>
            <a:ext cx="4639754" cy="26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EFF8D-6B19-70F0-36EE-EEC17727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57F9EC-ED3C-1340-C24C-ACBFAFD97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주변 밝기에 따른 오작동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안경 착용시 오작동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</a:t>
            </a:r>
            <a:r>
              <a:rPr lang="ko-KR" altLang="en-US" dirty="0" err="1"/>
              <a:t>썬글라스를</a:t>
            </a:r>
            <a:r>
              <a:rPr lang="ko-KR" altLang="en-US" dirty="0"/>
              <a:t> 착용할 경우 장치 활용이 불가능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F146DB-FEE1-92AB-F0BF-727711E122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7844" y="1567550"/>
            <a:ext cx="2924342" cy="252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7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27F41-759D-8F22-547C-FB6996D9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II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0CD0E-1A3B-B044-C3BB-78D73E4F2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ko-KR" altLang="en-US" dirty="0"/>
              <a:t>인식 정확도 개선</a:t>
            </a:r>
            <a:endParaRPr lang="en-US" altLang="ko-KR" dirty="0"/>
          </a:p>
          <a:p>
            <a:pPr marL="488950" indent="-342900">
              <a:buFont typeface="+mj-lt"/>
              <a:buAutoNum type="arabicPeriod"/>
            </a:pPr>
            <a:endParaRPr lang="en-US" altLang="ko-KR" dirty="0"/>
          </a:p>
          <a:p>
            <a:pPr marL="488950" indent="-342900">
              <a:buFont typeface="+mj-lt"/>
              <a:buAutoNum type="arabicPeriod"/>
            </a:pPr>
            <a:endParaRPr lang="en-US" altLang="ko-KR" dirty="0"/>
          </a:p>
          <a:p>
            <a:pPr marL="488950" indent="-342900">
              <a:buFont typeface="+mj-lt"/>
              <a:buAutoNum type="arabicPeriod"/>
            </a:pPr>
            <a:r>
              <a:rPr lang="ko-KR" altLang="en-US" dirty="0"/>
              <a:t>다양한 환경에서 정상적으로 작동 가능케 하기</a:t>
            </a:r>
            <a:r>
              <a:rPr lang="en-US" altLang="ko-KR" dirty="0"/>
              <a:t> – </a:t>
            </a:r>
            <a:r>
              <a:rPr lang="ko-KR" altLang="en-US" dirty="0"/>
              <a:t>야간</a:t>
            </a:r>
            <a:endParaRPr lang="en-US" altLang="ko-KR" dirty="0"/>
          </a:p>
          <a:p>
            <a:pPr marL="488950" indent="-342900">
              <a:buFont typeface="+mj-lt"/>
              <a:buAutoNum type="arabicPeriod"/>
            </a:pPr>
            <a:endParaRPr lang="en-US" altLang="ko-KR" dirty="0"/>
          </a:p>
          <a:p>
            <a:pPr marL="488950" indent="-342900">
              <a:buFont typeface="+mj-lt"/>
              <a:buAutoNum type="arabicPeriod"/>
            </a:pPr>
            <a:endParaRPr lang="en-US" altLang="ko-KR" dirty="0"/>
          </a:p>
          <a:p>
            <a:pPr marL="488950" indent="-342900">
              <a:buFont typeface="+mj-lt"/>
              <a:buAutoNum type="arabicPeriod"/>
            </a:pPr>
            <a:r>
              <a:rPr lang="ko-KR" altLang="en-US" dirty="0"/>
              <a:t>졸음 인식 방식의 다각화</a:t>
            </a:r>
            <a:r>
              <a:rPr lang="en-US" altLang="ko-KR" dirty="0"/>
              <a:t> – </a:t>
            </a:r>
            <a:r>
              <a:rPr lang="ko-KR" altLang="en-US" dirty="0" err="1"/>
              <a:t>썬글라스</a:t>
            </a:r>
            <a:endParaRPr lang="en-US" altLang="ko-KR" dirty="0"/>
          </a:p>
          <a:p>
            <a:pPr marL="488950" indent="-342900">
              <a:buFont typeface="+mj-lt"/>
              <a:buAutoNum type="arabicPeriod"/>
            </a:pPr>
            <a:endParaRPr lang="en-US" altLang="ko-KR" dirty="0"/>
          </a:p>
          <a:p>
            <a:pPr marL="488950" indent="-342900">
              <a:buFont typeface="+mj-lt"/>
              <a:buAutoNum type="arabicPeriod"/>
            </a:pPr>
            <a:endParaRPr lang="en-US" altLang="ko-KR" dirty="0"/>
          </a:p>
          <a:p>
            <a:pPr marL="488950" indent="-342900">
              <a:buFont typeface="+mj-lt"/>
              <a:buAutoNum type="arabicPeriod"/>
            </a:pPr>
            <a:r>
              <a:rPr lang="ko-KR" altLang="en-US" dirty="0"/>
              <a:t>시제품 제작 </a:t>
            </a:r>
            <a:r>
              <a:rPr lang="en-US" altLang="ko-KR" dirty="0"/>
              <a:t>– 3D </a:t>
            </a:r>
            <a:r>
              <a:rPr lang="ko-KR" altLang="en-US" dirty="0"/>
              <a:t>프린팅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362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0510D-1758-C94E-9DE5-2AE92C607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2174" y="2136987"/>
            <a:ext cx="2793901" cy="8695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Q</a:t>
            </a:r>
            <a:r>
              <a:rPr lang="en-US" altLang="ko-KR" sz="3000" dirty="0">
                <a:latin typeface="+mn-ea"/>
                <a:ea typeface="+mn-ea"/>
              </a:rPr>
              <a:t>&amp;</a:t>
            </a:r>
            <a:r>
              <a:rPr lang="en-US" altLang="ko-KR" dirty="0">
                <a:latin typeface="+mn-ea"/>
                <a:ea typeface="+mn-ea"/>
              </a:rPr>
              <a:t>A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897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감사합니다.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97" name="Google Shape;297;p24"/>
          <p:cNvSpPr txBox="1">
            <a:spLocks noGrp="1"/>
          </p:cNvSpPr>
          <p:nvPr>
            <p:ph type="body" idx="1"/>
          </p:nvPr>
        </p:nvSpPr>
        <p:spPr>
          <a:xfrm>
            <a:off x="1235922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 dirty="0">
                <a:latin typeface="Arial"/>
                <a:ea typeface="Arial"/>
                <a:cs typeface="Arial"/>
                <a:sym typeface="Arial"/>
              </a:rPr>
              <a:t>20181619 백영민</a:t>
            </a:r>
            <a:endParaRPr lang="en-US" altLang="ko" sz="1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latin typeface="Arial"/>
                <a:cs typeface="Arial"/>
                <a:sym typeface="Arial"/>
              </a:rPr>
              <a:t>20191782 </a:t>
            </a:r>
            <a:r>
              <a:rPr lang="ko-KR" altLang="en-US" sz="1000" dirty="0" err="1">
                <a:latin typeface="Arial"/>
                <a:cs typeface="Arial"/>
                <a:sym typeface="Arial"/>
              </a:rPr>
              <a:t>이규태</a:t>
            </a:r>
            <a:endParaRPr sz="1000" dirty="0"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9" name="Google Shape;299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" name="Google Shape;307;p24" descr="offset_comp_342327_edited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3504" y="1604196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10" name="Google Shape;310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4" name="Google Shape;314;p24" descr="offset_comp_342327_edited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7" name="Google Shape;317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4" descr="offset_comp_342327_edited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22" name="Google Shape;322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4" name="Google Shape;324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9" name="Google Shape;329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1" name="Google Shape;331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3" name="Google Shape;333;p24" descr="offset_comp_342327_edited.jp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34" name="Google Shape;334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5" name="Google Shape;335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3" name="Google Shape;343;p24" descr="offset_comp_342327_edited.jpg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146</Words>
  <Application>Microsoft Office PowerPoint</Application>
  <PresentationFormat>화면 슬라이드 쇼(16:9)</PresentationFormat>
  <Paragraphs>52</Paragraphs>
  <Slides>9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Wingdings</vt:lpstr>
      <vt:lpstr>Arial</vt:lpstr>
      <vt:lpstr>바탕</vt:lpstr>
      <vt:lpstr>Montserrat</vt:lpstr>
      <vt:lpstr>Lato</vt:lpstr>
      <vt:lpstr>Focus</vt:lpstr>
      <vt:lpstr>캡스톤디자인II 계획발표</vt:lpstr>
      <vt:lpstr>PowerPoint 프레젠테이션</vt:lpstr>
      <vt:lpstr>팀원의 역할</vt:lpstr>
      <vt:lpstr>캡스톤디자인I 구상도</vt:lpstr>
      <vt:lpstr>캡스톤디자인I 결과   </vt:lpstr>
      <vt:lpstr>캡스톤디자인I 문제점</vt:lpstr>
      <vt:lpstr>캡스톤디자인II 계획</vt:lpstr>
      <vt:lpstr>Q&amp;A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백규범</dc:creator>
  <cp:lastModifiedBy>백영민</cp:lastModifiedBy>
  <cp:revision>11</cp:revision>
  <dcterms:modified xsi:type="dcterms:W3CDTF">2025-10-29T12:26:09Z</dcterms:modified>
</cp:coreProperties>
</file>